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/>
    <p:restoredTop sz="94726"/>
  </p:normalViewPr>
  <p:slideViewPr>
    <p:cSldViewPr snapToGrid="0">
      <p:cViewPr>
        <p:scale>
          <a:sx n="125" d="100"/>
          <a:sy n="125" d="100"/>
        </p:scale>
        <p:origin x="941" y="-3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DE7B4-3812-784A-08D1-C0071118FE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E470D9-F00D-91C6-0181-C90317250D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C9CC1-5337-4C4D-A02C-B0571EB6E827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A8691-0474-6EC9-C415-48D4312479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B0F35-451D-A039-2B08-84E841AEB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7D35D-ED0B-5E44-815F-00E8682C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0818-9514-7E41-95D3-3CD19EB74D65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C2DA3-753E-B940-AB5B-8ABE8C05B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31424F-93EB-A5B7-879B-35B89D988E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3073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Spring Term 2026</a:t>
            </a:r>
          </a:p>
        </p:txBody>
      </p:sp>
    </p:spTree>
    <p:extLst>
      <p:ext uri="{BB962C8B-B14F-4D97-AF65-F5344CB8AC3E}">
        <p14:creationId xmlns:p14="http://schemas.microsoft.com/office/powerpoint/2010/main" val="42165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FFCDB-368D-630C-EC86-DB563DD16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8F1E4-EF2E-C6E6-C7D6-7CDFC2F2A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C95C-993E-77E9-2A44-1681E830A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37AF-7BFE-604C-84D3-60D2297893BE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5E27C-4505-1EE5-8D8D-AF0A3360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84A91-98EF-5069-193D-BA2625A9C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B50B-C4A3-044B-8E2F-7AFEA67E20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A00414-8B0D-D8F2-3B86-450518FE01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703"/>
            <a:ext cx="7559155" cy="106844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D85854-5E42-AD6C-D6BA-1E1493FBF1E2}"/>
              </a:ext>
            </a:extLst>
          </p:cNvPr>
          <p:cNvSpPr txBox="1">
            <a:spLocks/>
          </p:cNvSpPr>
          <p:nvPr userDrawn="1"/>
        </p:nvSpPr>
        <p:spPr>
          <a:xfrm>
            <a:off x="4683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089D485-9FB9-4349-8746-8E79FA60A23C}"/>
              </a:ext>
            </a:extLst>
          </p:cNvPr>
          <p:cNvSpPr txBox="1">
            <a:spLocks/>
          </p:cNvSpPr>
          <p:nvPr userDrawn="1"/>
        </p:nvSpPr>
        <p:spPr>
          <a:xfrm>
            <a:off x="18272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FA56A8-07B5-C163-9BBC-983E2C8732B2}"/>
              </a:ext>
            </a:extLst>
          </p:cNvPr>
          <p:cNvSpPr txBox="1">
            <a:spLocks/>
          </p:cNvSpPr>
          <p:nvPr userDrawn="1"/>
        </p:nvSpPr>
        <p:spPr>
          <a:xfrm>
            <a:off x="31861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A4B8D3-4AE7-713E-FF88-1A71843B2DE1}"/>
              </a:ext>
            </a:extLst>
          </p:cNvPr>
          <p:cNvSpPr txBox="1">
            <a:spLocks/>
          </p:cNvSpPr>
          <p:nvPr userDrawn="1"/>
        </p:nvSpPr>
        <p:spPr>
          <a:xfrm>
            <a:off x="4545012" y="1653381"/>
            <a:ext cx="1182688" cy="16994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CEEE-0931-C0D3-A028-34598AEFC9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565412" y="212725"/>
            <a:ext cx="1541190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200"/>
              </a:lnSpc>
            </a:pPr>
            <a:r>
              <a:rPr lang="en-GB" sz="1000" b="0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HFA Halal</a:t>
            </a:r>
          </a:p>
        </p:txBody>
      </p:sp>
    </p:spTree>
    <p:extLst>
      <p:ext uri="{BB962C8B-B14F-4D97-AF65-F5344CB8AC3E}">
        <p14:creationId xmlns:p14="http://schemas.microsoft.com/office/powerpoint/2010/main" val="413605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71B56E-C575-6F73-7FC0-D02685BD97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734224"/>
              </p:ext>
            </p:extLst>
          </p:nvPr>
        </p:nvGraphicFramePr>
        <p:xfrm>
          <a:off x="449691" y="1495168"/>
          <a:ext cx="6660291" cy="6960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287">
                  <a:extLst>
                    <a:ext uri="{9D8B030D-6E8A-4147-A177-3AD203B41FA5}">
                      <a16:colId xmlns:a16="http://schemas.microsoft.com/office/drawing/2014/main" val="2469134412"/>
                    </a:ext>
                  </a:extLst>
                </a:gridCol>
                <a:gridCol w="2156109">
                  <a:extLst>
                    <a:ext uri="{9D8B030D-6E8A-4147-A177-3AD203B41FA5}">
                      <a16:colId xmlns:a16="http://schemas.microsoft.com/office/drawing/2014/main" val="4226171567"/>
                    </a:ext>
                  </a:extLst>
                </a:gridCol>
                <a:gridCol w="2242895">
                  <a:extLst>
                    <a:ext uri="{9D8B030D-6E8A-4147-A177-3AD203B41FA5}">
                      <a16:colId xmlns:a16="http://schemas.microsoft.com/office/drawing/2014/main" val="1835230485"/>
                    </a:ext>
                  </a:extLst>
                </a:gridCol>
              </a:tblGrid>
              <a:tr h="696097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Burger in a Bun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Burger in a Bun (v) 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 Wedges, Mixed Garden Salad, Coleslaw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Brownie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 marL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Chicken Curry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Chickpea &amp; Sweet Potato Curry (v)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                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Sweetcorn 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Oaty Cinnamon Cookie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</a:t>
                      </a:r>
                      <a:r>
                        <a:rPr lang="en-GB" sz="900" b="0" i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Gammon with Gravy </a:t>
                      </a: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Sausage with Gravy (v) 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             Green Beans, Carrots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Ham, Cheese &amp; Tomato Pizza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Dry Roasted Potato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Wedges, Sweetcorn, Garden Salad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Peach Crumble with Custard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Battered Fish Fillet with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Tomato Ketchup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Bolognaise Loaded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Jacket Potato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                  Garden Peas, Baked Beans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 </a:t>
                      </a: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Pork Sausages with Gravy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Vegan Sausage with Gravy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Mashed Potato,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Green Beans, Carrots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Sponge with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Custard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Pasta Bolognaise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Macaroni Cheese (v)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Sweetcorn, Broccoli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Vanilla Muffin</a:t>
                      </a: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Turkey with Gravy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Quorn Fillet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Carrots, Green Beans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Mild Beef Chilli Con Carne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&amp; Bean Chilli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Fluffy Rice,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Sweetcorn, Broccoli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Shortbread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Battered Fish Fillet with                      Tomato Ketchup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Cheese &amp; Tomato Pizza (v)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Baked Beans</a:t>
                      </a:r>
                    </a:p>
                    <a:p>
                      <a:pPr>
                        <a:lnSpc>
                          <a:spcPts val="118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Monday</a:t>
                      </a:r>
                      <a:r>
                        <a:rPr lang="en-GB" sz="90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Sausage and Baked Bean Hotpot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Sausage &amp; Baked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Bean Hotpot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Mashed Potato,            Sweetcorn, Garden Peas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Flapjack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Tuesday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Beef Lasagne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Veggie Meatballs &amp; Pasta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Broccoli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Chocolate Cornflake Cake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Wednesday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Roast Chicken with Gravy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Creamy Vegetable Pie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Roast Potatoes,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Carrots, Green Beans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Rainbow Jelly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GB" sz="900" b="0" i="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Thursday</a:t>
                      </a:r>
                      <a:r>
                        <a:rPr lang="en-GB" sz="105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American Chicken Wrap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Vegetable Paella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Warm Baguette,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Sweetcorn, Broccoli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Apple Crumble with Custard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050" b="1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Friday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 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Fish Fingers or Salmon Fish Fingers             &amp; Tomato Ketchup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Macaroni Cheese (v)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Served with Oven Chips,</a:t>
                      </a:r>
                      <a:b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Garden Peas, Baked Beans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Famous Fruity Friday</a:t>
                      </a:r>
                    </a:p>
                  </a:txBody>
                  <a:tcPr marL="108000" marR="108000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52401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B6B3AF-5CBA-B015-3DB1-89074F3F80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3" y="9151084"/>
            <a:ext cx="29629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60"/>
              </a:lnSpc>
              <a:buNone/>
            </a:pPr>
            <a:r>
              <a:rPr lang="en-GB" sz="700" i="1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Either</a:t>
            </a: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Pasta with Tomato &amp; Basil – Mon / Wed / Fri</a:t>
            </a:r>
          </a:p>
          <a:p>
            <a:pPr algn="ctr">
              <a:lnSpc>
                <a:spcPts val="760"/>
              </a:lnSpc>
              <a:buNone/>
            </a:pPr>
            <a:r>
              <a:rPr lang="en-GB" sz="700" i="1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Jacket Potato topped with either                                                                    Baked Beans, Cheese or Tuna Mayonnaise  - Tue / Thu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2CFDE1-8C9E-DED5-B533-5282C30968D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296632" y="9536829"/>
            <a:ext cx="296293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None/>
            </a:pPr>
            <a:endParaRPr lang="en-GB" sz="700" dirty="0">
              <a:solidFill>
                <a:srgbClr val="FFFFF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None/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Choice of Freshly Baked Bread, Salad Bar, Fresh Fruit, </a:t>
            </a:r>
          </a:p>
          <a:p>
            <a:pPr algn="ctr">
              <a:spcAft>
                <a:spcPts val="150"/>
              </a:spcAft>
            </a:pPr>
            <a:r>
              <a:rPr lang="en-GB" sz="700" dirty="0">
                <a:solidFill>
                  <a:srgbClr val="FFFFF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Fruit Yoghurt, Jelly and Water.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F4447-B233-55CD-2863-AD6D42ACC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199" y="86792"/>
            <a:ext cx="1798476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572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2985</TotalTime>
  <Words>431</Words>
  <Application>Microsoft Office PowerPoint</Application>
  <PresentationFormat>Custom</PresentationFormat>
  <Paragraphs>88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Segoe UI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Reid</dc:creator>
  <cp:lastModifiedBy>Brad Shenton</cp:lastModifiedBy>
  <cp:revision>29</cp:revision>
  <dcterms:created xsi:type="dcterms:W3CDTF">2025-02-13T16:12:43Z</dcterms:created>
  <dcterms:modified xsi:type="dcterms:W3CDTF">2025-12-23T11:55:43Z</dcterms:modified>
</cp:coreProperties>
</file>